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9" autoAdjust="0"/>
    <p:restoredTop sz="94698" autoAdjust="0"/>
  </p:normalViewPr>
  <p:slideViewPr>
    <p:cSldViewPr>
      <p:cViewPr varScale="1">
        <p:scale>
          <a:sx n="72" d="100"/>
          <a:sy n="72" d="100"/>
        </p:scale>
        <p:origin x="-189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07/02/2014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terreno ontogenetico: </a:t>
            </a:r>
            <a:b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margine di azione dei genitori</a:t>
            </a:r>
            <a:endParaRPr lang="it-IT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835968" y="2787422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sulla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relazione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396172" y="2531145"/>
            <a:ext cx="3600400" cy="1266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 relazione precoce con il feto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 con le immagini mentali, terreno della relazione futura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ell’essere in formazione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755576" y="4410992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sulla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sicurezza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220344" y="4149080"/>
            <a:ext cx="3952056" cy="1768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 libertà di sperimentazione,</a:t>
            </a: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’equilibrio nella stimolazione, centrale nel mantenimento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dei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confini del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sè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nell’</a:t>
            </a:r>
            <a:r>
              <a:rPr lang="it-IT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evitamento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dell’iperattività</a:t>
            </a:r>
          </a:p>
        </p:txBody>
      </p:sp>
      <p:sp>
        <p:nvSpPr>
          <p:cNvPr id="9" name="Freccia a destra 8"/>
          <p:cNvSpPr/>
          <p:nvPr/>
        </p:nvSpPr>
        <p:spPr>
          <a:xfrm>
            <a:off x="3500264" y="2912312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3367269" y="4530247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2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terreno ontogenetico: </a:t>
            </a:r>
            <a:b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margine di azione dei genitori</a:t>
            </a:r>
            <a:endParaRPr lang="it-IT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046988" y="4663636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sui processi di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piacere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532379" y="4520554"/>
            <a:ext cx="3600400" cy="1266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 modulazione del tempo,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il prolungamento del piacere,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 chiave funzionale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 con base edonistica</a:t>
            </a: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1046988" y="2918342"/>
            <a:ext cx="2295872" cy="870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sui processi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acquisizione </a:t>
            </a:r>
          </a:p>
          <a:p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 informazioni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4522507" y="2662067"/>
            <a:ext cx="3600400" cy="1266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L’atteggiamento e l’esempio, centrali nella interiorizzazione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 modelli di comportamento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707904" y="3068960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3764428" y="4901722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11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terreno ontogenetico: </a:t>
            </a:r>
            <a:b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margine di azione dei genitori</a:t>
            </a:r>
            <a:endParaRPr lang="it-IT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986812" y="4261339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cronologia e ritmi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4580384" y="4005064"/>
            <a:ext cx="4024064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 ripetitività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 l’adeguamento alla natura,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base dell’acquisizione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del concetto di tempo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 del mantenimento dei ritmi circadiani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ccia a destra 11"/>
          <p:cNvSpPr/>
          <p:nvPr/>
        </p:nvSpPr>
        <p:spPr>
          <a:xfrm>
            <a:off x="3640628" y="4381983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962403" y="2666663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sull’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ambiente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4462331" y="2410388"/>
            <a:ext cx="3600400" cy="1266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Il senso della misura e del limite, il senso di appartenere al mondo</a:t>
            </a:r>
          </a:p>
        </p:txBody>
      </p:sp>
      <p:sp>
        <p:nvSpPr>
          <p:cNvPr id="15" name="Freccia a destra 14"/>
          <p:cNvSpPr/>
          <p:nvPr/>
        </p:nvSpPr>
        <p:spPr>
          <a:xfrm>
            <a:off x="3432988" y="2791554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51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terreno ontogenetico: </a:t>
            </a:r>
            <a:b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margine di azione dei genitori</a:t>
            </a:r>
            <a:endParaRPr lang="it-IT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952465" y="2492896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sul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rispetto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448877" y="2276872"/>
            <a:ext cx="4032448" cy="1522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L’educazione al rispetto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 sé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 dell’altro,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l’importanza di non intaccare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 figure adulte di riferimento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 il bambino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125758" y="4522572"/>
            <a:ext cx="2295872" cy="753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Azione sui </a:t>
            </a:r>
            <a:r>
              <a:rPr lang="it-IT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processi di assimilazione</a:t>
            </a: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4716016" y="4406884"/>
            <a:ext cx="3859155" cy="1266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Il senso della lentezza e del limite, basi dell’acquisizione </a:t>
            </a:r>
          </a:p>
          <a:p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 abitudini alimentari corrette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3432988" y="2617787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3728797" y="4788052"/>
            <a:ext cx="720080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3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183</Words>
  <Application>Microsoft Office PowerPoint</Application>
  <PresentationFormat>Presentazione su schermo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Il terreno ontogenetico:  il margine di azione dei genitori</vt:lpstr>
      <vt:lpstr>Il terreno ontogenetico:  il margine di azione dei genitori</vt:lpstr>
      <vt:lpstr>Il terreno ontogenetico:  il margine di azione dei genitori</vt:lpstr>
      <vt:lpstr>Il terreno ontogenetico:  il margine di azione dei genitori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terreno ontogenetico:  il margine di azione dei genitori</dc:title>
  <dc:creator>Marcella</dc:creator>
  <cp:lastModifiedBy>Marcella</cp:lastModifiedBy>
  <cp:revision>5</cp:revision>
  <dcterms:created xsi:type="dcterms:W3CDTF">2014-02-07T05:26:46Z</dcterms:created>
  <dcterms:modified xsi:type="dcterms:W3CDTF">2014-02-07T06:02:46Z</dcterms:modified>
</cp:coreProperties>
</file>